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naklisi_cover_righ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0" y="0"/>
            <a:ext cx="505937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132320" cy="6858000"/>
          </a:xfrm>
          <a:prstGeom prst="rect">
            <a:avLst/>
          </a:prstGeom>
          <a:solidFill>
            <a:srgbClr val="111318"/>
          </a:solidFill>
          <a:ln w="12700">
            <a:solidFill>
              <a:srgbClr val="111318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21792" y="1298448"/>
            <a:ext cx="5760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ΑΝΑΚΛΗΣΗ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658368" y="210312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Μπορείς να σταθείς.</a:t>
            </a:r>
            <a:endParaRPr lang="en-US" sz="2100" dirty="0"/>
          </a:p>
        </p:txBody>
      </p:sp>
      <p:sp>
        <p:nvSpPr>
          <p:cNvPr id="6" name="Shape 3"/>
          <p:cNvSpPr/>
          <p:nvPr/>
        </p:nvSpPr>
        <p:spPr>
          <a:xfrm>
            <a:off x="658368" y="2743200"/>
            <a:ext cx="2377440" cy="0"/>
          </a:xfrm>
          <a:prstGeom prst="line">
            <a:avLst/>
          </a:prstGeom>
          <a:noFill/>
          <a:ln w="13970">
            <a:solidFill>
              <a:srgbClr val="B6925D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" y="3072384"/>
            <a:ext cx="521208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Πρόταση εικαστικής εγκατάστασης για τον εξωτερικό χώρο / πίσω μέρος του ΚΠΙΣΝ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58368" y="5806440"/>
            <a:ext cx="4297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Dema | Visual Artist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www.demavisualartist.com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6309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Η κεντρική ιδέα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SILENT ALERT / PUBLIC PAUSE</a:t>
            </a:r>
            <a:endParaRPr lang="en-US" sz="1000" dirty="0"/>
          </a:p>
        </p:txBody>
      </p:sp>
      <p:pic>
        <p:nvPicPr>
          <p:cNvPr id="4" name="Image 0" descr="/mnt/data/anaklisi_concept_righ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685800"/>
            <a:ext cx="4251960" cy="54406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21792" y="1298448"/>
            <a:ext cx="1600200" cy="0"/>
          </a:xfrm>
          <a:prstGeom prst="line">
            <a:avLst/>
          </a:prstGeom>
          <a:noFill/>
          <a:ln w="13970">
            <a:solidFill>
              <a:srgbClr val="B6925D">
                <a:alpha val="85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1536192"/>
            <a:ext cx="5806440" cy="10972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Μια μοναχική καρέκλα μέσα στη ροή της κίνησης λειτουργεί ως σιωπηλό alert.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658368" y="2907792"/>
            <a:ext cx="553212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B692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«Όταν προχωράς, μπορείς και να καθίσεις για λίγο.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B692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Η παύση είναι μέρος της διαδρομής.»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658368" y="4370832"/>
            <a:ext cx="516636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Χωρίς θόρυβο. Μόνο φως, σκιά, αρχιτεκτονική και αναπνοή.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94360" y="647395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ΑΝΑΚΛΗΣΗ — Dema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11137392" y="644652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A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6309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Γιατί στο πίσω μέρος του κτηρίου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SITE-SPECIFIC INTENTION</a:t>
            </a:r>
            <a:endParaRPr lang="en-US" sz="1000" dirty="0"/>
          </a:p>
        </p:txBody>
      </p:sp>
      <p:pic>
        <p:nvPicPr>
          <p:cNvPr id="4" name="Image 0" descr="/mnt/data/anaklisi_site_strip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526280"/>
            <a:ext cx="12191695" cy="23317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508760"/>
            <a:ext cx="5852160" cy="2148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Το πίσω μέρος δεν είναι το επίσημο μέτωπο· είναι πέρασμα.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Εκεί η εγκατάσταση γίνεται μια αναπάντεχη άδεια: εκεί που κανείς περνά γρήγορα, ένα αντικείμενο ζητά επιβράδυνση.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903720" y="1874520"/>
            <a:ext cx="42519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B692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Σκοπός: να μετατραπεί μια μεταβατική ζώνη σε σημείο συνειδητής στάσης.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594360" y="647395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ΑΝΑΚΛΗΣΗ — Dema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1137392" y="644652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naklisi_inspace_lef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1722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03720" y="438912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Το έργο στον χώρο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6922008" y="896112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 / LIGHT / SHADOW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903720" y="1691640"/>
            <a:ext cx="4389120" cy="2286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κάθισμα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ψυχρή δέσμη φωτός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σκιά ως προέκταση του σώματος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περαστικός που γίνεται πιθανός χρήστης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6903720" y="4462272"/>
            <a:ext cx="1691640" cy="0"/>
          </a:xfrm>
          <a:prstGeom prst="line">
            <a:avLst/>
          </a:prstGeom>
          <a:noFill/>
          <a:ln w="13970">
            <a:solidFill>
              <a:srgbClr val="B6925D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903720" y="4782312"/>
            <a:ext cx="416052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Η καρέκλα δεν είναι έπιπλο. Είναι θέση, πρόσκληση και όριο ανάμεσα στην κίνηση και την παύση.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594360" y="647395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ΑΝΑΚΛΗΣΗ — Dema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11137392" y="644652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1A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6309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Εμπειρία επισκέπτη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FOUR-STEP ENCOUNTER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77240" y="18288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B692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777240" y="2542032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Παρατηρεί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" y="3218688"/>
            <a:ext cx="20574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κάτι μοναχικό στο πέρασμα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2788920" y="2121408"/>
            <a:ext cx="777240" cy="0"/>
          </a:xfrm>
          <a:prstGeom prst="line">
            <a:avLst/>
          </a:prstGeom>
          <a:noFill/>
          <a:ln w="12700">
            <a:solidFill>
              <a:srgbClr val="90959C"/>
            </a:solidFill>
            <a:prstDash val="solid"/>
            <a:headEnd type="none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3611880" y="18288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B692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3611880" y="2542032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Πλησιάζει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611880" y="3218688"/>
            <a:ext cx="20574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χωρίς οδηγία, μόνο από έλξη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623560" y="2121408"/>
            <a:ext cx="777240" cy="0"/>
          </a:xfrm>
          <a:prstGeom prst="line">
            <a:avLst/>
          </a:prstGeom>
          <a:noFill/>
          <a:ln w="12700">
            <a:solidFill>
              <a:srgbClr val="90959C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6446520" y="18288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B692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6446520" y="2542032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Στέκεται ή κάθεται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446520" y="3218688"/>
            <a:ext cx="20574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η παύση γίνεται πράξη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458200" y="2121408"/>
            <a:ext cx="777240" cy="0"/>
          </a:xfrm>
          <a:prstGeom prst="line">
            <a:avLst/>
          </a:prstGeom>
          <a:noFill/>
          <a:ln w="12700">
            <a:solidFill>
              <a:srgbClr val="90959C"/>
            </a:solidFill>
            <a:prstDash val="solid"/>
            <a:headEnd type="none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9281160" y="18288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B692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3300" dirty="0"/>
          </a:p>
        </p:txBody>
      </p:sp>
      <p:sp>
        <p:nvSpPr>
          <p:cNvPr id="17" name="Text 15"/>
          <p:cNvSpPr/>
          <p:nvPr/>
        </p:nvSpPr>
        <p:spPr>
          <a:xfrm>
            <a:off x="9281160" y="2542032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Συνεχίζει αλλιώς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281160" y="3218688"/>
            <a:ext cx="20574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η διαδρομή αλλάζει ρυθμό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1325880" y="4892040"/>
            <a:ext cx="941832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Η εγκατάσταση δεν επιβάλλει συμμετοχή. Απλώς ανοίγει ένα κενό όπου ο επισκέπτης μπορεί να επιλέξει να μείνει.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594360" y="647395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ΑΝΑΚΛΗΣΗ — Dema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11137392" y="644652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6309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Προσαρμογή της καρέκλας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 / MEMORY / PUBLIC BODY</a:t>
            </a:r>
            <a:endParaRPr lang="en-US" sz="1000" dirty="0"/>
          </a:p>
        </p:txBody>
      </p:sp>
      <p:pic>
        <p:nvPicPr>
          <p:cNvPr id="4" name="Image 0" descr="/mnt/data/anaklisi_chair_crop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960120"/>
            <a:ext cx="3520440" cy="48920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13232" y="1527048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Οικιακό αντικείμενο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3154680" y="1499616"/>
            <a:ext cx="3749040" cy="457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Μεταφέρεται σε δημόσιο αρχιτεκτονικό πλαίσιο.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713232" y="2093976"/>
            <a:ext cx="5760720" cy="0"/>
          </a:xfrm>
          <a:prstGeom prst="line">
            <a:avLst/>
          </a:prstGeom>
          <a:noFill/>
          <a:ln w="13970">
            <a:solidFill>
              <a:srgbClr val="90959C">
                <a:alpha val="85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487168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Χρώμα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3154680" y="2459736"/>
            <a:ext cx="3749040" cy="457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Ματ υπόλευκο / πέτρα, ώστε να συνδεθεί με το concrete.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13232" y="3054096"/>
            <a:ext cx="5760720" cy="0"/>
          </a:xfrm>
          <a:prstGeom prst="line">
            <a:avLst/>
          </a:prstGeom>
          <a:noFill/>
          <a:ln w="13970">
            <a:solidFill>
              <a:srgbClr val="90959C">
                <a:alpha val="85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13232" y="3447288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Ύφασμα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3154680" y="3419856"/>
            <a:ext cx="3749040" cy="457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Γήινη ώχρα ή πατίνα· όχι πολυτέλεια, αλλά βιωμένη μνήμη.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713232" y="4014216"/>
            <a:ext cx="5760720" cy="0"/>
          </a:xfrm>
          <a:prstGeom prst="line">
            <a:avLst/>
          </a:prstGeom>
          <a:noFill/>
          <a:ln w="13970">
            <a:solidFill>
              <a:srgbClr val="90959C">
                <a:alpha val="85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4407408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Κρίσιμο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3154680" y="4379976"/>
            <a:ext cx="3749040" cy="457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Να φαίνεται ότι έχει ιστορία — όχι ότι έγινε «καινούρια».</a:t>
            </a:r>
            <a:endParaRPr lang="en-US" sz="1650" dirty="0"/>
          </a:p>
        </p:txBody>
      </p:sp>
      <p:sp>
        <p:nvSpPr>
          <p:cNvPr id="16" name="Shape 13"/>
          <p:cNvSpPr/>
          <p:nvPr/>
        </p:nvSpPr>
        <p:spPr>
          <a:xfrm>
            <a:off x="713232" y="4974336"/>
            <a:ext cx="5760720" cy="0"/>
          </a:xfrm>
          <a:prstGeom prst="line">
            <a:avLst/>
          </a:prstGeom>
          <a:noFill/>
          <a:ln w="13970">
            <a:solidFill>
              <a:srgbClr val="90959C">
                <a:alpha val="8500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94360" y="647395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ΑΝΑΚΛΗΣΗ — Dema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11137392" y="644652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1A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6309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Τεχνικές ανάγκες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 IMPACT / HIGH PRECISION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22960" y="1600200"/>
            <a:ext cx="4663440" cy="29260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5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Ενδεικτικό αποτύπωμα: 1,5 × 1,5 μ.</a:t>
            </a:r>
            <a:endParaRPr lang="en-US" sz="1850" dirty="0"/>
          </a:p>
          <a:p>
            <a:pPr indent="0" marL="0">
              <a:buNone/>
            </a:pPr>
            <a:r>
              <a:rPr lang="en-US" sz="185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Σταθερή καρέκλα ή αόρατη βάση ασφαλείας</a:t>
            </a:r>
            <a:endParaRPr lang="en-US" sz="1850" dirty="0"/>
          </a:p>
          <a:p>
            <a:pPr indent="0" marL="0">
              <a:buNone/>
            </a:pPr>
            <a:r>
              <a:rPr lang="en-US" sz="185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Χωροθέτηση χωρίς εμπόδιο στη ροή επισκεπτών</a:t>
            </a:r>
            <a:endParaRPr lang="en-US" sz="1850" dirty="0"/>
          </a:p>
          <a:p>
            <a:pPr indent="0" marL="0">
              <a:buNone/>
            </a:pPr>
            <a:r>
              <a:rPr lang="en-US" sz="185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Διακριτική επιγραφή ή QR με artist statement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6400800" y="1600200"/>
            <a:ext cx="4663440" cy="29260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5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Φωτισμός: υφιστάμενος ή χαμηλή ψυχρή δέσμη</a:t>
            </a:r>
            <a:endParaRPr lang="en-US" sz="1850" dirty="0"/>
          </a:p>
          <a:p>
            <a:pPr indent="0" marL="0">
              <a:buNone/>
            </a:pPr>
            <a:r>
              <a:rPr lang="en-US" sz="185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Διάρκεια: προτεινόμενα 2–4 εβδομάδες</a:t>
            </a:r>
            <a:endParaRPr lang="en-US" sz="1850" dirty="0"/>
          </a:p>
          <a:p>
            <a:pPr indent="0" marL="0">
              <a:buNone/>
            </a:pPr>
            <a:r>
              <a:rPr lang="en-US" sz="185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Ημερήσιος έλεγχος κατάστασης αντικειμένου</a:t>
            </a:r>
            <a:endParaRPr lang="en-US" sz="1850" dirty="0"/>
          </a:p>
          <a:p>
            <a:pPr indent="0" marL="0">
              <a:buNone/>
            </a:pPr>
            <a:r>
              <a:rPr lang="en-US" sz="185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Φωτογραφική τεκμηρίωση για αρχείο / επικοινωνία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1188720" y="5230368"/>
            <a:ext cx="960120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B692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Η πρόταση είναι χαμηλής υλικής παρέμβασης, με καθαρή ορατότητα και εύκολη αποξήλωση.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94360" y="647395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ΑΝΑΚΛΗΣΗ — Dema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1137392" y="644652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naklisi_public_wide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914400"/>
            <a:ext cx="7132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Η παύση ως δημόσιο δικαίωμα.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932688" y="2011680"/>
            <a:ext cx="6172200" cy="1920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Σε έναν χώρο διαρκούς κίνησης, το έργο δεν ζητά κατανάλωση· ζητά προσοχή.</a:t>
            </a:r>
            <a:endParaRPr lang="en-US" sz="2100" dirty="0"/>
          </a:p>
          <a:p>
            <a:pPr indent="0" marL="0">
              <a:buNone/>
            </a:pP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Μια θέση για όποιον χρειάζεται να ξαναβρεί ρυθμό.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932688" y="480060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ΣΤΑΜΑΤΩ  ≠  ΠΑΡΑΙΤΟΥΜΑΙ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94360" y="647395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ΑΝΑΚΛΗΣΗ — Dema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11137392" y="644652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71A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6309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Τεκμηρίωση &amp; ενεργοποίηση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AFTERLIFE OF THE INSTALLATION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14400" y="144475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ΦΩΤΟΓΡΑΦΊΑ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2971800" y="1353312"/>
            <a:ext cx="77724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διαφορετικές ώρες: μέρα, σούρουπο, νύχτα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914400" y="2020824"/>
            <a:ext cx="9875520" cy="0"/>
          </a:xfrm>
          <a:prstGeom prst="line">
            <a:avLst/>
          </a:prstGeom>
          <a:noFill/>
          <a:ln w="13970">
            <a:solidFill>
              <a:srgbClr val="90959C">
                <a:alpha val="85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48716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VIDEO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2971800" y="2395728"/>
            <a:ext cx="77724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μονοπλάνο 30–60” με τη ροή των σωμάτων γύρω από την καρέκλα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914400" y="3063240"/>
            <a:ext cx="9875520" cy="0"/>
          </a:xfrm>
          <a:prstGeom prst="line">
            <a:avLst/>
          </a:prstGeom>
          <a:noFill/>
          <a:ln w="13970">
            <a:solidFill>
              <a:srgbClr val="90959C">
                <a:alpha val="85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529584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QR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2971800" y="3438144"/>
            <a:ext cx="77724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σύντομο statement και δυνατότητα ανώνυμης φράσης επισκέπτη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914400" y="4105656"/>
            <a:ext cx="9875520" cy="0"/>
          </a:xfrm>
          <a:prstGeom prst="line">
            <a:avLst/>
          </a:prstGeom>
          <a:noFill/>
          <a:ln w="13970">
            <a:solidFill>
              <a:srgbClr val="90959C">
                <a:alpha val="85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457200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ARCHIVE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2971800" y="4480560"/>
            <a:ext cx="77724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τελικό ψηφιακό αρχείο για τη σελίδα του έργου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914400" y="5148072"/>
            <a:ext cx="9875520" cy="0"/>
          </a:xfrm>
          <a:prstGeom prst="line">
            <a:avLst/>
          </a:prstGeom>
          <a:noFill/>
          <a:ln w="13970">
            <a:solidFill>
              <a:srgbClr val="90959C">
                <a:alpha val="8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4360" y="647395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ΑΝΑΚΛΗΣΗ — Dema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11137392" y="644652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naklisi_closing_righ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0" y="0"/>
            <a:ext cx="515081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040880" cy="6858000"/>
          </a:xfrm>
          <a:prstGeom prst="rect">
            <a:avLst/>
          </a:prstGeom>
          <a:solidFill>
            <a:srgbClr val="111318"/>
          </a:solidFill>
          <a:ln w="12700">
            <a:solidFill>
              <a:srgbClr val="111318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13232" y="749808"/>
            <a:ext cx="5440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692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Πρόταση προς ΚΠΙΣΝ / Ίδρυμα Σταύρος Νιάρχος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713232" y="1600200"/>
            <a:ext cx="5166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4F0E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ΑΝΑΚΛΗΣΗ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768096" y="2633472"/>
            <a:ext cx="5303520" cy="1389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4F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Η εγκατάσταση προτείνει ένα μικρό, καθαρό έργο με ισχυρό δημόσιο μήνυμα: να θυμίσει ότι η στάση δεν είναι αδράνεια. Είναι τρόπος να συνεχίσεις.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68096" y="4572000"/>
            <a:ext cx="2011680" cy="0"/>
          </a:xfrm>
          <a:prstGeom prst="line">
            <a:avLst/>
          </a:prstGeom>
          <a:noFill/>
          <a:ln w="13970">
            <a:solidFill>
              <a:srgbClr val="B6925D">
                <a:alpha val="85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8096" y="4956048"/>
            <a:ext cx="42976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Dema — Visual Artist</a:t>
            </a:r>
            <a:endParaRPr lang="en-US" sz="1280" dirty="0"/>
          </a:p>
          <a:p>
            <a:pPr indent="0" marL="0">
              <a:buNone/>
            </a:pPr>
            <a:r>
              <a:rPr lang="en-US" sz="128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www.demavisualartist.com</a:t>
            </a:r>
            <a:endParaRPr lang="en-US" sz="1280" dirty="0"/>
          </a:p>
          <a:p>
            <a:pPr indent="0" marL="0">
              <a:buNone/>
            </a:pPr>
            <a:r>
              <a:rPr lang="en-US" sz="1280" dirty="0">
                <a:solidFill>
                  <a:srgbClr val="B8B2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vslkdimkailog@gmail.com</a:t>
            </a:r>
            <a:endParaRPr lang="en-US" sz="12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Dema Visual Artist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ΑΝΑΚΛΗΣΗ — Μπορείς να σταθείς</dc:title>
  <dc:subject>ΑΝΑΚΛΗΣΗ — Πρόταση εικαστικής εγκατάστασης</dc:subject>
  <dc:creator>Dema</dc:creator>
  <cp:lastModifiedBy>Dema</cp:lastModifiedBy>
  <cp:revision>1</cp:revision>
  <dcterms:created xsi:type="dcterms:W3CDTF">2026-09-25T15:31:54Z</dcterms:created>
  <dcterms:modified xsi:type="dcterms:W3CDTF">2026-09-25T15:31:54Z</dcterms:modified>
</cp:coreProperties>
</file>